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82" r:id="rId4"/>
    <p:sldId id="283" r:id="rId5"/>
    <p:sldId id="289" r:id="rId6"/>
    <p:sldId id="265" r:id="rId7"/>
    <p:sldId id="266" r:id="rId8"/>
    <p:sldId id="264" r:id="rId9"/>
    <p:sldId id="269" r:id="rId10"/>
    <p:sldId id="271" r:id="rId11"/>
    <p:sldId id="272" r:id="rId12"/>
    <p:sldId id="280" r:id="rId13"/>
    <p:sldId id="291" r:id="rId14"/>
    <p:sldId id="270" r:id="rId15"/>
    <p:sldId id="281" r:id="rId16"/>
    <p:sldId id="297" r:id="rId17"/>
    <p:sldId id="299" r:id="rId18"/>
    <p:sldId id="292" r:id="rId19"/>
    <p:sldId id="294" r:id="rId20"/>
    <p:sldId id="287" r:id="rId21"/>
    <p:sldId id="288" r:id="rId22"/>
    <p:sldId id="293" r:id="rId23"/>
    <p:sldId id="256" r:id="rId24"/>
    <p:sldId id="300" r:id="rId25"/>
    <p:sldId id="301" r:id="rId26"/>
    <p:sldId id="302" r:id="rId27"/>
    <p:sldId id="273" r:id="rId28"/>
    <p:sldId id="305" r:id="rId29"/>
    <p:sldId id="306" r:id="rId30"/>
    <p:sldId id="307" r:id="rId31"/>
    <p:sldId id="279" r:id="rId32"/>
    <p:sldId id="275" r:id="rId33"/>
    <p:sldId id="276" r:id="rId34"/>
    <p:sldId id="274" r:id="rId35"/>
    <p:sldId id="257" r:id="rId36"/>
    <p:sldId id="259" r:id="rId37"/>
    <p:sldId id="295" r:id="rId38"/>
    <p:sldId id="304" r:id="rId39"/>
    <p:sldId id="296" r:id="rId40"/>
    <p:sldId id="298" r:id="rId41"/>
    <p:sldId id="258" r:id="rId42"/>
    <p:sldId id="268" r:id="rId43"/>
    <p:sldId id="277" r:id="rId44"/>
    <p:sldId id="278" r:id="rId45"/>
    <p:sldId id="284" r:id="rId46"/>
    <p:sldId id="286" r:id="rId47"/>
    <p:sldId id="30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260"/>
            <p14:sldId id="261"/>
            <p14:sldId id="282"/>
            <p14:sldId id="283"/>
            <p14:sldId id="289"/>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300"/>
            <p14:sldId id="301"/>
            <p14:sldId id="302"/>
            <p14:sldId id="273"/>
            <p14:sldId id="305"/>
            <p14:sldId id="306"/>
            <p14:sldId id="307"/>
            <p14:sldId id="279"/>
            <p14:sldId id="275"/>
            <p14:sldId id="276"/>
            <p14:sldId id="274"/>
            <p14:sldId id="257"/>
            <p14:sldId id="259"/>
            <p14:sldId id="295"/>
            <p14:sldId id="304"/>
            <p14:sldId id="296"/>
          </p14:sldIdLst>
        </p14:section>
        <p14:section name="Untitled Section" id="{E6CD319C-D39B-4567-AC02-CF19AF16C16B}">
          <p14:sldIdLst>
            <p14:sldId id="298"/>
            <p14:sldId id="258"/>
            <p14:sldId id="268"/>
            <p14:sldId id="277"/>
            <p14:sldId id="278"/>
            <p14:sldId id="284"/>
            <p14:sldId id="286"/>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6EB"/>
    <a:srgbClr val="9898BA"/>
    <a:srgbClr val="666699"/>
    <a:srgbClr val="BBDEFB"/>
    <a:srgbClr val="FFFAC8"/>
    <a:srgbClr val="FFFFA7"/>
    <a:srgbClr val="FF7600"/>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2021-05-05</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2021-05-05</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2021-05-05</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2021-05-05</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2021-05-05</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2021-05-05</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2021-05-05</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2021-05-05</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2021-05-05</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2021-05-05</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2021-05-05</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2021-05-05</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hyperlink" Target="https://thenounproject.com/search/?q=radar&amp;i=1102099" TargetMode="External"/><Relationship Id="rId18"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hyperlink" Target="https://thenounproject.com/search/?q=radar&amp;i=1435920" TargetMode="External"/><Relationship Id="rId12" Type="http://schemas.openxmlformats.org/officeDocument/2006/relationships/image" Target="../media/image44.png"/><Relationship Id="rId17" Type="http://schemas.openxmlformats.org/officeDocument/2006/relationships/hyperlink" Target="https://thenounproject.com/search/?q=satelite&amp;i=3856057" TargetMode="External"/><Relationship Id="rId2" Type="http://schemas.openxmlformats.org/officeDocument/2006/relationships/hyperlink" Target="https://thenounproject.com/search/?q=radar&amp;i=1616218" TargetMode="Externa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hyperlink" Target="https://thenounproject.com/search/?q=radar&amp;i=2367698" TargetMode="External"/><Relationship Id="rId5" Type="http://schemas.openxmlformats.org/officeDocument/2006/relationships/image" Target="../media/image40.png"/><Relationship Id="rId15" Type="http://schemas.openxmlformats.org/officeDocument/2006/relationships/hyperlink" Target="https://thenounproject.com/search/?q=satelite&amp;i=3785869" TargetMode="External"/><Relationship Id="rId10" Type="http://schemas.openxmlformats.org/officeDocument/2006/relationships/image" Target="../media/image43.png"/><Relationship Id="rId19" Type="http://schemas.openxmlformats.org/officeDocument/2006/relationships/hyperlink" Target="https://thenounproject.com/search/?q=satelite&amp;i=2137227" TargetMode="External"/><Relationship Id="rId4" Type="http://schemas.openxmlformats.org/officeDocument/2006/relationships/hyperlink" Target="https://thenounproject.com/search/?q=radar&amp;i=518457" TargetMode="External"/><Relationship Id="rId9" Type="http://schemas.openxmlformats.org/officeDocument/2006/relationships/hyperlink" Target="https://thenounproject.com/search/?q=radar&amp;i=1004037" TargetMode="External"/><Relationship Id="rId14"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hyperlink" Target="https://thenounproject.com/search/?q=umbrella&amp;i=2217514" TargetMode="External"/><Relationship Id="rId3" Type="http://schemas.openxmlformats.org/officeDocument/2006/relationships/hyperlink" Target="https://thenounproject.com/search/?q=umbrella&amp;i=601833" TargetMode="External"/><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thenounproject.com/search/?q=umbrella&amp;i=2212"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thenounproject.com/search/?q=missile&amp;i=3679591" TargetMode="External"/><Relationship Id="rId7" Type="http://schemas.openxmlformats.org/officeDocument/2006/relationships/hyperlink" Target="https://thenounproject.com/search/?q=missile&amp;i=1688180" TargetMode="Externa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s://thenounproject.com/search/?q=missile&amp;i=3294591" TargetMode="External"/><Relationship Id="rId4" Type="http://schemas.openxmlformats.org/officeDocument/2006/relationships/image" Target="../media/image53.png"/><Relationship Id="rId9" Type="http://schemas.openxmlformats.org/officeDocument/2006/relationships/hyperlink" Target="https://thenounproject.com/search/?q=missile&amp;i=1089323"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3.gif"/><Relationship Id="rId5" Type="http://schemas.openxmlformats.org/officeDocument/2006/relationships/image" Target="../media/image62.png"/><Relationship Id="rId4" Type="http://schemas.openxmlformats.org/officeDocument/2006/relationships/hyperlink" Target="https://gfycat.com/ancientgreencolt-outdoors-ripples-nature-green-ocean" TargetMode="Externa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3.gif"/><Relationship Id="rId5" Type="http://schemas.openxmlformats.org/officeDocument/2006/relationships/image" Target="../media/image62.png"/><Relationship Id="rId4" Type="http://schemas.openxmlformats.org/officeDocument/2006/relationships/hyperlink" Target="https://gfycat.com/ancientgreencolt-outdoors-ripples-nature-green-ocean"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3.gif"/><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58.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887617"/>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a:t>Soundboard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Uh-Oh</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pic>
        <p:nvPicPr>
          <p:cNvPr id="8" name="Picture 2" descr="Whirlpool Icons - Download Free Vector Icons | Noun Project">
            <a:extLst>
              <a:ext uri="{FF2B5EF4-FFF2-40B4-BE49-F238E27FC236}">
                <a16:creationId xmlns:a16="http://schemas.microsoft.com/office/drawing/2014/main" id="{1963738C-58F3-481D-BD18-05A59BE750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19541" y="5476146"/>
            <a:ext cx="311592" cy="31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462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35185" y="83584"/>
            <a:ext cx="3200400" cy="5632311"/>
          </a:xfrm>
          <a:prstGeom prst="rect">
            <a:avLst/>
          </a:prstGeom>
          <a:solidFill>
            <a:schemeClr val="accent6">
              <a:lumMod val="20000"/>
              <a:lumOff val="80000"/>
            </a:schemeClr>
          </a:solidFill>
        </p:spPr>
        <p:txBody>
          <a:bodyPr wrap="square" rtlCol="0">
            <a:spAutoFit/>
          </a:bodyPr>
          <a:lstStyle/>
          <a:p>
            <a:endParaRPr lang="en-CA" b="1" dirty="0"/>
          </a:p>
          <a:p>
            <a:r>
              <a:rPr lang="en-CA" b="1" dirty="0" err="1"/>
              <a:t>Elastigirl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Elastigirl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005" y="553635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800" y="5554248"/>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59041" y="35619"/>
            <a:ext cx="3208303" cy="369332"/>
          </a:xfrm>
          <a:prstGeom prst="rect">
            <a:avLst/>
          </a:prstGeom>
          <a:noFill/>
        </p:spPr>
        <p:txBody>
          <a:bodyPr wrap="square" rtlCol="0">
            <a:spAutoFit/>
          </a:bodyPr>
          <a:lstStyle/>
          <a:p>
            <a:pPr algn="ctr"/>
            <a:r>
              <a:rPr lang="en-CA" dirty="0"/>
              <a:t>PUBLIC CHAT</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71363" y="287485"/>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295314" y="1295658"/>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163199" y="234025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Tree>
    <p:extLst>
      <p:ext uri="{BB962C8B-B14F-4D97-AF65-F5344CB8AC3E}">
        <p14:creationId xmlns:p14="http://schemas.microsoft.com/office/powerpoint/2010/main" val="4195461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4801314"/>
          </a:xfrm>
          <a:prstGeom prst="rect">
            <a:avLst/>
          </a:prstGeom>
          <a:solidFill>
            <a:schemeClr val="accent6">
              <a:lumMod val="20000"/>
              <a:lumOff val="80000"/>
            </a:schemeClr>
          </a:solidFill>
        </p:spPr>
        <p:txBody>
          <a:bodyPr wrap="square" rtlCol="0">
            <a:spAutoFit/>
          </a:bodyPr>
          <a:lstStyle/>
          <a:p>
            <a:endParaRPr lang="en-CA" b="1" dirty="0"/>
          </a:p>
          <a:p>
            <a:endParaRPr lang="en-CA" dirty="0"/>
          </a:p>
          <a:p>
            <a:endParaRPr lang="en-CA" dirty="0"/>
          </a:p>
          <a:p>
            <a:pPr algn="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61063" y="511893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65701" y="145499"/>
            <a:ext cx="3259266" cy="338554"/>
          </a:xfrm>
          <a:prstGeom prst="rect">
            <a:avLst/>
          </a:prstGeom>
          <a:noFill/>
        </p:spPr>
        <p:txBody>
          <a:bodyPr wrap="square" rtlCol="0">
            <a:spAutoFit/>
          </a:bodyPr>
          <a:lstStyle/>
          <a:p>
            <a:pPr algn="ctr"/>
            <a:r>
              <a:rPr lang="en-CA" sz="1600" dirty="0"/>
              <a:t>PRIVATE CHAT WITH ELLIE WOODS</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51959" y="352942"/>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329051" y="1300021"/>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216340" y="226952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
        <p:nvSpPr>
          <p:cNvPr id="57" name="TextBox 56">
            <a:extLst>
              <a:ext uri="{FF2B5EF4-FFF2-40B4-BE49-F238E27FC236}">
                <a16:creationId xmlns:a16="http://schemas.microsoft.com/office/drawing/2014/main" id="{6CE74895-5AEC-4977-B636-CEF2AD7C6CD0}"/>
              </a:ext>
            </a:extLst>
          </p:cNvPr>
          <p:cNvSpPr txBox="1"/>
          <p:nvPr/>
        </p:nvSpPr>
        <p:spPr>
          <a:xfrm>
            <a:off x="2721381" y="1109973"/>
            <a:ext cx="839619" cy="369332"/>
          </a:xfrm>
          <a:prstGeom prst="rect">
            <a:avLst/>
          </a:prstGeom>
          <a:solidFill>
            <a:schemeClr val="accent1">
              <a:lumMod val="75000"/>
            </a:schemeClr>
          </a:solidFill>
          <a:ln>
            <a:solidFill>
              <a:srgbClr val="00B0F0"/>
            </a:solidFill>
          </a:ln>
        </p:spPr>
        <p:txBody>
          <a:bodyPr wrap="square" rtlCol="0">
            <a:spAutoFit/>
          </a:bodyPr>
          <a:lstStyle/>
          <a:p>
            <a:r>
              <a:rPr lang="en-CA" dirty="0">
                <a:solidFill>
                  <a:schemeClr val="bg1"/>
                </a:solidFill>
              </a:rPr>
              <a:t>Okay</a:t>
            </a:r>
          </a:p>
        </p:txBody>
      </p:sp>
      <p:sp>
        <p:nvSpPr>
          <p:cNvPr id="59" name="TextBox 58">
            <a:extLst>
              <a:ext uri="{FF2B5EF4-FFF2-40B4-BE49-F238E27FC236}">
                <a16:creationId xmlns:a16="http://schemas.microsoft.com/office/drawing/2014/main" id="{A24F47AD-3854-49A9-BB77-4769813B5A8A}"/>
              </a:ext>
            </a:extLst>
          </p:cNvPr>
          <p:cNvSpPr txBox="1"/>
          <p:nvPr/>
        </p:nvSpPr>
        <p:spPr>
          <a:xfrm>
            <a:off x="506348" y="643217"/>
            <a:ext cx="2561984" cy="369332"/>
          </a:xfrm>
          <a:prstGeom prst="rect">
            <a:avLst/>
          </a:prstGeom>
          <a:solidFill>
            <a:schemeClr val="bg1">
              <a:lumMod val="75000"/>
            </a:schemeClr>
          </a:solidFill>
        </p:spPr>
        <p:txBody>
          <a:bodyPr wrap="square" rtlCol="0">
            <a:spAutoFit/>
          </a:bodyPr>
          <a:lstStyle/>
          <a:p>
            <a:r>
              <a:rPr lang="en-CA" dirty="0"/>
              <a:t>Agree to be my lifeboat?</a:t>
            </a:r>
          </a:p>
        </p:txBody>
      </p:sp>
    </p:spTree>
    <p:extLst>
      <p:ext uri="{BB962C8B-B14F-4D97-AF65-F5344CB8AC3E}">
        <p14:creationId xmlns:p14="http://schemas.microsoft.com/office/powerpoint/2010/main" val="2528938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D6AB24-7587-4158-A9F4-1D37CEBAF9E0}"/>
              </a:ext>
            </a:extLst>
          </p:cNvPr>
          <p:cNvPicPr>
            <a:picLocks noChangeAspect="1"/>
          </p:cNvPicPr>
          <p:nvPr/>
        </p:nvPicPr>
        <p:blipFill>
          <a:blip r:embed="rId2"/>
          <a:stretch>
            <a:fillRect/>
          </a:stretch>
        </p:blipFill>
        <p:spPr>
          <a:xfrm>
            <a:off x="94602" y="604547"/>
            <a:ext cx="5366113" cy="4815178"/>
          </a:xfrm>
          <a:prstGeom prst="rect">
            <a:avLst/>
          </a:prstGeom>
        </p:spPr>
      </p:pic>
      <p:sp>
        <p:nvSpPr>
          <p:cNvPr id="6" name="TextBox 5">
            <a:extLst>
              <a:ext uri="{FF2B5EF4-FFF2-40B4-BE49-F238E27FC236}">
                <a16:creationId xmlns:a16="http://schemas.microsoft.com/office/drawing/2014/main" id="{C739A60D-DCD3-4965-9C3B-36D06A6D20E7}"/>
              </a:ext>
            </a:extLst>
          </p:cNvPr>
          <p:cNvSpPr txBox="1"/>
          <p:nvPr/>
        </p:nvSpPr>
        <p:spPr>
          <a:xfrm>
            <a:off x="1625133" y="634329"/>
            <a:ext cx="2305050" cy="261610"/>
          </a:xfrm>
          <a:prstGeom prst="rect">
            <a:avLst/>
          </a:prstGeom>
          <a:solidFill>
            <a:schemeClr val="accent2">
              <a:lumMod val="75000"/>
            </a:schemeClr>
          </a:solidFill>
        </p:spPr>
        <p:txBody>
          <a:bodyPr wrap="square" rtlCol="0">
            <a:spAutoFit/>
          </a:bodyPr>
          <a:lstStyle/>
          <a:p>
            <a:pPr algn="ctr"/>
            <a:r>
              <a:rPr lang="en-CA" sz="1050" b="1" dirty="0"/>
              <a:t>PUBLIC CHAT</a:t>
            </a:r>
          </a:p>
        </p:txBody>
      </p:sp>
      <p:pic>
        <p:nvPicPr>
          <p:cNvPr id="9" name="Picture 8">
            <a:extLst>
              <a:ext uri="{FF2B5EF4-FFF2-40B4-BE49-F238E27FC236}">
                <a16:creationId xmlns:a16="http://schemas.microsoft.com/office/drawing/2014/main" id="{5FFE35F9-CED6-4E06-ACAA-294F2CC0DE89}"/>
              </a:ext>
            </a:extLst>
          </p:cNvPr>
          <p:cNvPicPr>
            <a:picLocks noChangeAspect="1"/>
          </p:cNvPicPr>
          <p:nvPr/>
        </p:nvPicPr>
        <p:blipFill>
          <a:blip r:embed="rId2"/>
          <a:stretch>
            <a:fillRect/>
          </a:stretch>
        </p:blipFill>
        <p:spPr>
          <a:xfrm>
            <a:off x="6238227" y="604547"/>
            <a:ext cx="5366113" cy="4815178"/>
          </a:xfrm>
          <a:prstGeom prst="rect">
            <a:avLst/>
          </a:prstGeom>
        </p:spPr>
      </p:pic>
      <p:sp>
        <p:nvSpPr>
          <p:cNvPr id="10" name="TextBox 9">
            <a:extLst>
              <a:ext uri="{FF2B5EF4-FFF2-40B4-BE49-F238E27FC236}">
                <a16:creationId xmlns:a16="http://schemas.microsoft.com/office/drawing/2014/main" id="{FCCBDDC1-C7DA-4421-8979-3282D3FF310B}"/>
              </a:ext>
            </a:extLst>
          </p:cNvPr>
          <p:cNvSpPr txBox="1"/>
          <p:nvPr/>
        </p:nvSpPr>
        <p:spPr>
          <a:xfrm>
            <a:off x="505099" y="1184680"/>
            <a:ext cx="2029097" cy="261610"/>
          </a:xfrm>
          <a:prstGeom prst="rect">
            <a:avLst/>
          </a:prstGeom>
          <a:noFill/>
        </p:spPr>
        <p:txBody>
          <a:bodyPr wrap="square" rtlCol="0">
            <a:spAutoFit/>
          </a:bodyPr>
          <a:lstStyle/>
          <a:p>
            <a:r>
              <a:rPr lang="en-CA" sz="1050" b="1" dirty="0"/>
              <a:t>Player 1 Alias</a:t>
            </a:r>
          </a:p>
        </p:txBody>
      </p:sp>
      <p:sp>
        <p:nvSpPr>
          <p:cNvPr id="12" name="Rectangle: Rounded Corners 11">
            <a:extLst>
              <a:ext uri="{FF2B5EF4-FFF2-40B4-BE49-F238E27FC236}">
                <a16:creationId xmlns:a16="http://schemas.microsoft.com/office/drawing/2014/main" id="{D0C95397-76C0-407F-8A6B-173AA22C4604}"/>
              </a:ext>
            </a:extLst>
          </p:cNvPr>
          <p:cNvSpPr/>
          <p:nvPr/>
        </p:nvSpPr>
        <p:spPr>
          <a:xfrm>
            <a:off x="487681" y="1402747"/>
            <a:ext cx="1802673"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Hey who shot at me?</a:t>
            </a:r>
          </a:p>
        </p:txBody>
      </p:sp>
      <p:sp>
        <p:nvSpPr>
          <p:cNvPr id="15" name="TextBox 14">
            <a:extLst>
              <a:ext uri="{FF2B5EF4-FFF2-40B4-BE49-F238E27FC236}">
                <a16:creationId xmlns:a16="http://schemas.microsoft.com/office/drawing/2014/main" id="{200F60C2-0AC3-431E-9753-902F37E83DDC}"/>
              </a:ext>
            </a:extLst>
          </p:cNvPr>
          <p:cNvSpPr txBox="1"/>
          <p:nvPr/>
        </p:nvSpPr>
        <p:spPr>
          <a:xfrm>
            <a:off x="505099" y="1777573"/>
            <a:ext cx="2029097" cy="261610"/>
          </a:xfrm>
          <a:prstGeom prst="rect">
            <a:avLst/>
          </a:prstGeom>
          <a:noFill/>
        </p:spPr>
        <p:txBody>
          <a:bodyPr wrap="square" rtlCol="0">
            <a:spAutoFit/>
          </a:bodyPr>
          <a:lstStyle/>
          <a:p>
            <a:r>
              <a:rPr lang="en-CA" sz="1050" b="1" dirty="0"/>
              <a:t>Player 2 Alias</a:t>
            </a:r>
          </a:p>
        </p:txBody>
      </p:sp>
      <p:sp>
        <p:nvSpPr>
          <p:cNvPr id="16" name="Rectangle: Rounded Corners 15">
            <a:extLst>
              <a:ext uri="{FF2B5EF4-FFF2-40B4-BE49-F238E27FC236}">
                <a16:creationId xmlns:a16="http://schemas.microsoft.com/office/drawing/2014/main" id="{C75F535D-39D1-48A8-8503-69CD3381EC08}"/>
              </a:ext>
            </a:extLst>
          </p:cNvPr>
          <p:cNvSpPr/>
          <p:nvPr/>
        </p:nvSpPr>
        <p:spPr>
          <a:xfrm>
            <a:off x="487681" y="1995640"/>
            <a:ext cx="2708365"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Definitely wasn’t me, I’m </a:t>
            </a:r>
            <a:r>
              <a:rPr lang="en-CA" sz="1400" dirty="0" err="1">
                <a:solidFill>
                  <a:schemeClr val="tx1"/>
                </a:solidFill>
              </a:rPr>
              <a:t>Ghandi</a:t>
            </a:r>
            <a:r>
              <a:rPr lang="en-CA" sz="1400" dirty="0">
                <a:solidFill>
                  <a:schemeClr val="tx1"/>
                </a:solidFill>
              </a:rPr>
              <a:t>!</a:t>
            </a:r>
          </a:p>
        </p:txBody>
      </p:sp>
      <p:sp>
        <p:nvSpPr>
          <p:cNvPr id="17" name="Rectangle: Rounded Corners 16">
            <a:extLst>
              <a:ext uri="{FF2B5EF4-FFF2-40B4-BE49-F238E27FC236}">
                <a16:creationId xmlns:a16="http://schemas.microsoft.com/office/drawing/2014/main" id="{E1AA89F3-7F14-43E8-951B-AA455DD90D72}"/>
              </a:ext>
            </a:extLst>
          </p:cNvPr>
          <p:cNvSpPr/>
          <p:nvPr/>
        </p:nvSpPr>
        <p:spPr>
          <a:xfrm>
            <a:off x="6690694" y="1141137"/>
            <a:ext cx="2230589"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Alliance ?</a:t>
            </a:r>
          </a:p>
        </p:txBody>
      </p:sp>
      <p:sp>
        <p:nvSpPr>
          <p:cNvPr id="18" name="Rectangle: Rounded Corners 17">
            <a:extLst>
              <a:ext uri="{FF2B5EF4-FFF2-40B4-BE49-F238E27FC236}">
                <a16:creationId xmlns:a16="http://schemas.microsoft.com/office/drawing/2014/main" id="{2E311788-A914-4CC5-ACDC-332E3447822F}"/>
              </a:ext>
            </a:extLst>
          </p:cNvPr>
          <p:cNvSpPr/>
          <p:nvPr/>
        </p:nvSpPr>
        <p:spPr>
          <a:xfrm>
            <a:off x="4476206" y="2544990"/>
            <a:ext cx="824154"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Hehe ;)</a:t>
            </a:r>
          </a:p>
        </p:txBody>
      </p:sp>
      <p:sp>
        <p:nvSpPr>
          <p:cNvPr id="19" name="Rectangle: Rounded Corners 18">
            <a:extLst>
              <a:ext uri="{FF2B5EF4-FFF2-40B4-BE49-F238E27FC236}">
                <a16:creationId xmlns:a16="http://schemas.microsoft.com/office/drawing/2014/main" id="{3F540840-D5FF-4FA2-8EEB-599840B2586C}"/>
              </a:ext>
            </a:extLst>
          </p:cNvPr>
          <p:cNvSpPr/>
          <p:nvPr/>
        </p:nvSpPr>
        <p:spPr>
          <a:xfrm>
            <a:off x="10215154" y="1646768"/>
            <a:ext cx="1150726"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Yeah alright</a:t>
            </a:r>
          </a:p>
        </p:txBody>
      </p:sp>
    </p:spTree>
    <p:extLst>
      <p:ext uri="{BB962C8B-B14F-4D97-AF65-F5344CB8AC3E}">
        <p14:creationId xmlns:p14="http://schemas.microsoft.com/office/powerpoint/2010/main" val="3396496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Undiscovered:</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4B51FC-DAAB-440A-AD0C-9DE7B9460592}"/>
              </a:ext>
            </a:extLst>
          </p:cNvPr>
          <p:cNvSpPr txBox="1"/>
          <p:nvPr/>
        </p:nvSpPr>
        <p:spPr>
          <a:xfrm>
            <a:off x="200296" y="76591"/>
            <a:ext cx="2281646" cy="646331"/>
          </a:xfrm>
          <a:prstGeom prst="rect">
            <a:avLst/>
          </a:prstGeom>
          <a:noFill/>
        </p:spPr>
        <p:txBody>
          <a:bodyPr wrap="square">
            <a:spAutoFit/>
          </a:bodyPr>
          <a:lstStyle/>
          <a:p>
            <a:r>
              <a:rPr lang="en-GB" dirty="0">
                <a:hlinkClick r:id="rId2"/>
              </a:rPr>
              <a:t>Noun Project Search (thenounproject.com)</a:t>
            </a:r>
            <a:endParaRPr lang="en-CA" dirty="0"/>
          </a:p>
        </p:txBody>
      </p:sp>
      <p:pic>
        <p:nvPicPr>
          <p:cNvPr id="7" name="Picture 6">
            <a:extLst>
              <a:ext uri="{FF2B5EF4-FFF2-40B4-BE49-F238E27FC236}">
                <a16:creationId xmlns:a16="http://schemas.microsoft.com/office/drawing/2014/main" id="{854FFBA1-B0C9-4C5E-B218-C4E7F5DB4E22}"/>
              </a:ext>
            </a:extLst>
          </p:cNvPr>
          <p:cNvPicPr>
            <a:picLocks noChangeAspect="1"/>
          </p:cNvPicPr>
          <p:nvPr/>
        </p:nvPicPr>
        <p:blipFill>
          <a:blip r:embed="rId3"/>
          <a:stretch>
            <a:fillRect/>
          </a:stretch>
        </p:blipFill>
        <p:spPr>
          <a:xfrm>
            <a:off x="494726" y="722922"/>
            <a:ext cx="1419799" cy="1898768"/>
          </a:xfrm>
          <a:prstGeom prst="rect">
            <a:avLst/>
          </a:prstGeom>
        </p:spPr>
      </p:pic>
      <p:sp>
        <p:nvSpPr>
          <p:cNvPr id="9" name="TextBox 8">
            <a:extLst>
              <a:ext uri="{FF2B5EF4-FFF2-40B4-BE49-F238E27FC236}">
                <a16:creationId xmlns:a16="http://schemas.microsoft.com/office/drawing/2014/main" id="{ADA0F604-7C0E-465C-8483-8A704EEDAED9}"/>
              </a:ext>
            </a:extLst>
          </p:cNvPr>
          <p:cNvSpPr txBox="1"/>
          <p:nvPr/>
        </p:nvSpPr>
        <p:spPr>
          <a:xfrm>
            <a:off x="3213463" y="0"/>
            <a:ext cx="2325189"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73B10536-B89B-49D1-AEDF-8E5B2C482671}"/>
              </a:ext>
            </a:extLst>
          </p:cNvPr>
          <p:cNvPicPr>
            <a:picLocks noChangeAspect="1"/>
          </p:cNvPicPr>
          <p:nvPr/>
        </p:nvPicPr>
        <p:blipFill>
          <a:blip r:embed="rId5"/>
          <a:stretch>
            <a:fillRect/>
          </a:stretch>
        </p:blipFill>
        <p:spPr>
          <a:xfrm>
            <a:off x="3340464" y="722922"/>
            <a:ext cx="1902096" cy="1924539"/>
          </a:xfrm>
          <a:prstGeom prst="rect">
            <a:avLst/>
          </a:prstGeom>
        </p:spPr>
      </p:pic>
      <p:pic>
        <p:nvPicPr>
          <p:cNvPr id="13" name="Picture 12">
            <a:extLst>
              <a:ext uri="{FF2B5EF4-FFF2-40B4-BE49-F238E27FC236}">
                <a16:creationId xmlns:a16="http://schemas.microsoft.com/office/drawing/2014/main" id="{B81B893F-433B-418D-B797-FC1C5304C3CE}"/>
              </a:ext>
            </a:extLst>
          </p:cNvPr>
          <p:cNvPicPr>
            <a:picLocks noChangeAspect="1"/>
          </p:cNvPicPr>
          <p:nvPr/>
        </p:nvPicPr>
        <p:blipFill>
          <a:blip r:embed="rId6"/>
          <a:stretch>
            <a:fillRect/>
          </a:stretch>
        </p:blipFill>
        <p:spPr>
          <a:xfrm>
            <a:off x="7621126" y="759606"/>
            <a:ext cx="297141" cy="325095"/>
          </a:xfrm>
          <a:prstGeom prst="rect">
            <a:avLst/>
          </a:prstGeom>
        </p:spPr>
      </p:pic>
      <p:sp>
        <p:nvSpPr>
          <p:cNvPr id="15" name="TextBox 14">
            <a:extLst>
              <a:ext uri="{FF2B5EF4-FFF2-40B4-BE49-F238E27FC236}">
                <a16:creationId xmlns:a16="http://schemas.microsoft.com/office/drawing/2014/main" id="{E7126DFA-275B-4FD2-BDB0-16D1E3E8143D}"/>
              </a:ext>
            </a:extLst>
          </p:cNvPr>
          <p:cNvSpPr txBox="1"/>
          <p:nvPr/>
        </p:nvSpPr>
        <p:spPr>
          <a:xfrm>
            <a:off x="6862354" y="-67100"/>
            <a:ext cx="232518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F6EDF111-269E-48D7-A28E-9DD3EC5A9393}"/>
              </a:ext>
            </a:extLst>
          </p:cNvPr>
          <p:cNvPicPr>
            <a:picLocks noChangeAspect="1"/>
          </p:cNvPicPr>
          <p:nvPr/>
        </p:nvPicPr>
        <p:blipFill>
          <a:blip r:embed="rId8"/>
          <a:stretch>
            <a:fillRect/>
          </a:stretch>
        </p:blipFill>
        <p:spPr>
          <a:xfrm>
            <a:off x="10796694" y="722922"/>
            <a:ext cx="297141" cy="398465"/>
          </a:xfrm>
          <a:prstGeom prst="rect">
            <a:avLst/>
          </a:prstGeom>
        </p:spPr>
      </p:pic>
      <p:sp>
        <p:nvSpPr>
          <p:cNvPr id="19" name="TextBox 18">
            <a:extLst>
              <a:ext uri="{FF2B5EF4-FFF2-40B4-BE49-F238E27FC236}">
                <a16:creationId xmlns:a16="http://schemas.microsoft.com/office/drawing/2014/main" id="{CCC87C9D-EC34-4A00-BEB7-0144F7B8242B}"/>
              </a:ext>
            </a:extLst>
          </p:cNvPr>
          <p:cNvSpPr txBox="1"/>
          <p:nvPr/>
        </p:nvSpPr>
        <p:spPr>
          <a:xfrm>
            <a:off x="9927771" y="94418"/>
            <a:ext cx="2325189"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25FD8795-34E2-4BB1-B017-A6A6FAE75FDE}"/>
              </a:ext>
            </a:extLst>
          </p:cNvPr>
          <p:cNvPicPr>
            <a:picLocks noChangeAspect="1"/>
          </p:cNvPicPr>
          <p:nvPr/>
        </p:nvPicPr>
        <p:blipFill>
          <a:blip r:embed="rId10"/>
          <a:stretch>
            <a:fillRect/>
          </a:stretch>
        </p:blipFill>
        <p:spPr>
          <a:xfrm>
            <a:off x="918693" y="3710643"/>
            <a:ext cx="394638" cy="416042"/>
          </a:xfrm>
          <a:prstGeom prst="rect">
            <a:avLst/>
          </a:prstGeom>
        </p:spPr>
      </p:pic>
      <p:sp>
        <p:nvSpPr>
          <p:cNvPr id="23" name="TextBox 22">
            <a:extLst>
              <a:ext uri="{FF2B5EF4-FFF2-40B4-BE49-F238E27FC236}">
                <a16:creationId xmlns:a16="http://schemas.microsoft.com/office/drawing/2014/main" id="{2C664E5E-A360-4AF2-B731-4E180FEF3304}"/>
              </a:ext>
            </a:extLst>
          </p:cNvPr>
          <p:cNvSpPr txBox="1"/>
          <p:nvPr/>
        </p:nvSpPr>
        <p:spPr>
          <a:xfrm>
            <a:off x="142602" y="2923950"/>
            <a:ext cx="2397034"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39245957-0943-4594-A6B7-CE1B3592A1A8}"/>
              </a:ext>
            </a:extLst>
          </p:cNvPr>
          <p:cNvPicPr>
            <a:picLocks noChangeAspect="1"/>
          </p:cNvPicPr>
          <p:nvPr/>
        </p:nvPicPr>
        <p:blipFill>
          <a:blip r:embed="rId12"/>
          <a:stretch>
            <a:fillRect/>
          </a:stretch>
        </p:blipFill>
        <p:spPr>
          <a:xfrm flipH="1">
            <a:off x="3605983" y="3801730"/>
            <a:ext cx="402771" cy="402771"/>
          </a:xfrm>
          <a:prstGeom prst="rect">
            <a:avLst/>
          </a:prstGeom>
        </p:spPr>
      </p:pic>
      <p:sp>
        <p:nvSpPr>
          <p:cNvPr id="27" name="TextBox 26">
            <a:extLst>
              <a:ext uri="{FF2B5EF4-FFF2-40B4-BE49-F238E27FC236}">
                <a16:creationId xmlns:a16="http://schemas.microsoft.com/office/drawing/2014/main" id="{F3CB5616-3FDF-4588-93B8-3775D7B810BB}"/>
              </a:ext>
            </a:extLst>
          </p:cNvPr>
          <p:cNvSpPr txBox="1"/>
          <p:nvPr/>
        </p:nvSpPr>
        <p:spPr>
          <a:xfrm>
            <a:off x="2810692" y="2923950"/>
            <a:ext cx="2693125" cy="646331"/>
          </a:xfrm>
          <a:prstGeom prst="rect">
            <a:avLst/>
          </a:prstGeom>
          <a:noFill/>
        </p:spPr>
        <p:txBody>
          <a:bodyPr wrap="square">
            <a:spAutoFit/>
          </a:bodyPr>
          <a:lstStyle/>
          <a:p>
            <a:r>
              <a:rPr lang="en-GB" dirty="0">
                <a:hlinkClick r:id="rId13"/>
              </a:rPr>
              <a:t>Noun Project Search (thenounproject.com)</a:t>
            </a:r>
            <a:endParaRPr lang="en-CA" dirty="0"/>
          </a:p>
        </p:txBody>
      </p:sp>
      <p:pic>
        <p:nvPicPr>
          <p:cNvPr id="29" name="Picture 28">
            <a:extLst>
              <a:ext uri="{FF2B5EF4-FFF2-40B4-BE49-F238E27FC236}">
                <a16:creationId xmlns:a16="http://schemas.microsoft.com/office/drawing/2014/main" id="{6B8A02CD-9269-4EEB-B22A-734473131553}"/>
              </a:ext>
            </a:extLst>
          </p:cNvPr>
          <p:cNvPicPr>
            <a:picLocks noChangeAspect="1"/>
          </p:cNvPicPr>
          <p:nvPr/>
        </p:nvPicPr>
        <p:blipFill>
          <a:blip r:embed="rId14"/>
          <a:stretch>
            <a:fillRect/>
          </a:stretch>
        </p:blipFill>
        <p:spPr>
          <a:xfrm>
            <a:off x="6301406" y="3778490"/>
            <a:ext cx="503344" cy="457287"/>
          </a:xfrm>
          <a:prstGeom prst="rect">
            <a:avLst/>
          </a:prstGeom>
        </p:spPr>
      </p:pic>
      <p:sp>
        <p:nvSpPr>
          <p:cNvPr id="31" name="TextBox 30">
            <a:extLst>
              <a:ext uri="{FF2B5EF4-FFF2-40B4-BE49-F238E27FC236}">
                <a16:creationId xmlns:a16="http://schemas.microsoft.com/office/drawing/2014/main" id="{297316CF-AE17-4B52-BA24-6A83C1194522}"/>
              </a:ext>
            </a:extLst>
          </p:cNvPr>
          <p:cNvSpPr txBox="1"/>
          <p:nvPr/>
        </p:nvSpPr>
        <p:spPr>
          <a:xfrm>
            <a:off x="5415642" y="3038470"/>
            <a:ext cx="2893423" cy="646331"/>
          </a:xfrm>
          <a:prstGeom prst="rect">
            <a:avLst/>
          </a:prstGeom>
          <a:noFill/>
        </p:spPr>
        <p:txBody>
          <a:bodyPr wrap="square">
            <a:spAutoFit/>
          </a:bodyPr>
          <a:lstStyle/>
          <a:p>
            <a:r>
              <a:rPr lang="en-GB" dirty="0">
                <a:hlinkClick r:id="rId15"/>
              </a:rPr>
              <a:t>Noun Project Search (thenounproject.com)</a:t>
            </a:r>
            <a:endParaRPr lang="en-CA" dirty="0"/>
          </a:p>
        </p:txBody>
      </p:sp>
      <p:pic>
        <p:nvPicPr>
          <p:cNvPr id="33" name="Picture 32">
            <a:extLst>
              <a:ext uri="{FF2B5EF4-FFF2-40B4-BE49-F238E27FC236}">
                <a16:creationId xmlns:a16="http://schemas.microsoft.com/office/drawing/2014/main" id="{92D242B2-9431-4FED-A6B9-D1A70A338C2F}"/>
              </a:ext>
            </a:extLst>
          </p:cNvPr>
          <p:cNvPicPr>
            <a:picLocks noChangeAspect="1"/>
          </p:cNvPicPr>
          <p:nvPr/>
        </p:nvPicPr>
        <p:blipFill>
          <a:blip r:embed="rId16"/>
          <a:stretch>
            <a:fillRect/>
          </a:stretch>
        </p:blipFill>
        <p:spPr>
          <a:xfrm>
            <a:off x="8769023" y="3747214"/>
            <a:ext cx="439052" cy="457287"/>
          </a:xfrm>
          <a:prstGeom prst="rect">
            <a:avLst/>
          </a:prstGeom>
        </p:spPr>
      </p:pic>
      <p:sp>
        <p:nvSpPr>
          <p:cNvPr id="35" name="TextBox 34">
            <a:extLst>
              <a:ext uri="{FF2B5EF4-FFF2-40B4-BE49-F238E27FC236}">
                <a16:creationId xmlns:a16="http://schemas.microsoft.com/office/drawing/2014/main" id="{5BD18825-45CE-498B-BDE4-B1B38CB3655B}"/>
              </a:ext>
            </a:extLst>
          </p:cNvPr>
          <p:cNvSpPr txBox="1"/>
          <p:nvPr/>
        </p:nvSpPr>
        <p:spPr>
          <a:xfrm>
            <a:off x="7918267" y="3063468"/>
            <a:ext cx="2427516" cy="646331"/>
          </a:xfrm>
          <a:prstGeom prst="rect">
            <a:avLst/>
          </a:prstGeom>
          <a:noFill/>
        </p:spPr>
        <p:txBody>
          <a:bodyPr wrap="square">
            <a:spAutoFit/>
          </a:bodyPr>
          <a:lstStyle/>
          <a:p>
            <a:r>
              <a:rPr lang="en-GB" dirty="0">
                <a:hlinkClick r:id="rId17"/>
              </a:rPr>
              <a:t>Noun Project Search (thenounproject.com)</a:t>
            </a:r>
            <a:endParaRPr lang="en-CA" dirty="0"/>
          </a:p>
        </p:txBody>
      </p:sp>
      <p:pic>
        <p:nvPicPr>
          <p:cNvPr id="37" name="Picture 36">
            <a:extLst>
              <a:ext uri="{FF2B5EF4-FFF2-40B4-BE49-F238E27FC236}">
                <a16:creationId xmlns:a16="http://schemas.microsoft.com/office/drawing/2014/main" id="{2C8917DA-C45E-4DBF-BBEB-3A21C172A6D3}"/>
              </a:ext>
            </a:extLst>
          </p:cNvPr>
          <p:cNvPicPr>
            <a:picLocks noChangeAspect="1"/>
          </p:cNvPicPr>
          <p:nvPr/>
        </p:nvPicPr>
        <p:blipFill>
          <a:blip r:embed="rId18"/>
          <a:stretch>
            <a:fillRect/>
          </a:stretch>
        </p:blipFill>
        <p:spPr>
          <a:xfrm rot="5400000">
            <a:off x="10772032" y="3799149"/>
            <a:ext cx="530230" cy="480906"/>
          </a:xfrm>
          <a:prstGeom prst="rect">
            <a:avLst/>
          </a:prstGeom>
        </p:spPr>
      </p:pic>
      <p:sp>
        <p:nvSpPr>
          <p:cNvPr id="39" name="TextBox 38">
            <a:extLst>
              <a:ext uri="{FF2B5EF4-FFF2-40B4-BE49-F238E27FC236}">
                <a16:creationId xmlns:a16="http://schemas.microsoft.com/office/drawing/2014/main" id="{20AE3C12-AC4D-42DF-9A93-59A98C930B8D}"/>
              </a:ext>
            </a:extLst>
          </p:cNvPr>
          <p:cNvSpPr txBox="1"/>
          <p:nvPr/>
        </p:nvSpPr>
        <p:spPr>
          <a:xfrm>
            <a:off x="10170331" y="3026053"/>
            <a:ext cx="2358040" cy="646331"/>
          </a:xfrm>
          <a:prstGeom prst="rect">
            <a:avLst/>
          </a:prstGeom>
          <a:noFill/>
        </p:spPr>
        <p:txBody>
          <a:bodyPr wrap="square">
            <a:spAutoFit/>
          </a:bodyPr>
          <a:lstStyle/>
          <a:p>
            <a:r>
              <a:rPr lang="en-GB" dirty="0">
                <a:hlinkClick r:id="rId19"/>
              </a:rPr>
              <a:t>Noun Project Search (thenounproject.com)</a:t>
            </a:r>
            <a:endParaRPr lang="en-CA" dirty="0"/>
          </a:p>
        </p:txBody>
      </p:sp>
    </p:spTree>
    <p:extLst>
      <p:ext uri="{BB962C8B-B14F-4D97-AF65-F5344CB8AC3E}">
        <p14:creationId xmlns:p14="http://schemas.microsoft.com/office/powerpoint/2010/main" val="3410958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044A28-D68D-4776-AA9D-E96FB0BA6CC1}"/>
              </a:ext>
            </a:extLst>
          </p:cNvPr>
          <p:cNvPicPr>
            <a:picLocks noChangeAspect="1"/>
          </p:cNvPicPr>
          <p:nvPr/>
        </p:nvPicPr>
        <p:blipFill>
          <a:blip r:embed="rId2"/>
          <a:stretch>
            <a:fillRect/>
          </a:stretch>
        </p:blipFill>
        <p:spPr>
          <a:xfrm>
            <a:off x="870908" y="753393"/>
            <a:ext cx="417962" cy="422968"/>
          </a:xfrm>
          <a:prstGeom prst="rect">
            <a:avLst/>
          </a:prstGeom>
        </p:spPr>
      </p:pic>
      <p:sp>
        <p:nvSpPr>
          <p:cNvPr id="8" name="TextBox 7">
            <a:extLst>
              <a:ext uri="{FF2B5EF4-FFF2-40B4-BE49-F238E27FC236}">
                <a16:creationId xmlns:a16="http://schemas.microsoft.com/office/drawing/2014/main" id="{62AC2995-0893-44D7-A2CA-BC16083CCD7B}"/>
              </a:ext>
            </a:extLst>
          </p:cNvPr>
          <p:cNvSpPr txBox="1"/>
          <p:nvPr/>
        </p:nvSpPr>
        <p:spPr>
          <a:xfrm>
            <a:off x="391885" y="74414"/>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E3998EAA-2926-4ACD-9463-815C427D65C4}"/>
              </a:ext>
            </a:extLst>
          </p:cNvPr>
          <p:cNvPicPr>
            <a:picLocks noChangeAspect="1"/>
          </p:cNvPicPr>
          <p:nvPr/>
        </p:nvPicPr>
        <p:blipFill>
          <a:blip r:embed="rId4"/>
          <a:stretch>
            <a:fillRect/>
          </a:stretch>
        </p:blipFill>
        <p:spPr>
          <a:xfrm>
            <a:off x="3453430" y="820832"/>
            <a:ext cx="417962" cy="416564"/>
          </a:xfrm>
          <a:prstGeom prst="rect">
            <a:avLst/>
          </a:prstGeom>
        </p:spPr>
      </p:pic>
      <p:sp>
        <p:nvSpPr>
          <p:cNvPr id="11" name="TextBox 10">
            <a:extLst>
              <a:ext uri="{FF2B5EF4-FFF2-40B4-BE49-F238E27FC236}">
                <a16:creationId xmlns:a16="http://schemas.microsoft.com/office/drawing/2014/main" id="{6E91E1B8-93D5-4AAC-9FAC-B17CDA262A73}"/>
              </a:ext>
            </a:extLst>
          </p:cNvPr>
          <p:cNvSpPr txBox="1"/>
          <p:nvPr/>
        </p:nvSpPr>
        <p:spPr>
          <a:xfrm>
            <a:off x="2916010" y="74413"/>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12" name="Picture 11">
            <a:extLst>
              <a:ext uri="{FF2B5EF4-FFF2-40B4-BE49-F238E27FC236}">
                <a16:creationId xmlns:a16="http://schemas.microsoft.com/office/drawing/2014/main" id="{D0435192-75A8-45AD-98C9-8ABD2B2659DE}"/>
              </a:ext>
            </a:extLst>
          </p:cNvPr>
          <p:cNvPicPr>
            <a:picLocks noChangeAspect="1"/>
          </p:cNvPicPr>
          <p:nvPr/>
        </p:nvPicPr>
        <p:blipFill>
          <a:blip r:embed="rId5"/>
          <a:stretch>
            <a:fillRect/>
          </a:stretch>
        </p:blipFill>
        <p:spPr>
          <a:xfrm>
            <a:off x="6844986" y="720744"/>
            <a:ext cx="439998" cy="422967"/>
          </a:xfrm>
          <a:prstGeom prst="rect">
            <a:avLst/>
          </a:prstGeom>
        </p:spPr>
      </p:pic>
      <p:sp>
        <p:nvSpPr>
          <p:cNvPr id="15" name="TextBox 14">
            <a:extLst>
              <a:ext uri="{FF2B5EF4-FFF2-40B4-BE49-F238E27FC236}">
                <a16:creationId xmlns:a16="http://schemas.microsoft.com/office/drawing/2014/main" id="{46C8350D-D199-4B8F-A3BF-21D06982585F}"/>
              </a:ext>
            </a:extLst>
          </p:cNvPr>
          <p:cNvSpPr txBox="1"/>
          <p:nvPr/>
        </p:nvSpPr>
        <p:spPr>
          <a:xfrm>
            <a:off x="6096000" y="0"/>
            <a:ext cx="2333897" cy="646331"/>
          </a:xfrm>
          <a:prstGeom prst="rect">
            <a:avLst/>
          </a:prstGeom>
          <a:noFill/>
        </p:spPr>
        <p:txBody>
          <a:bodyPr wrap="square">
            <a:spAutoFit/>
          </a:bodyPr>
          <a:lstStyle/>
          <a:p>
            <a:r>
              <a:rPr lang="en-GB" dirty="0">
                <a:hlinkClick r:id="rId6"/>
              </a:rPr>
              <a:t>Noun Project Search (thenounproject.com)</a:t>
            </a:r>
            <a:endParaRPr lang="en-CA" dirty="0"/>
          </a:p>
        </p:txBody>
      </p:sp>
      <p:pic>
        <p:nvPicPr>
          <p:cNvPr id="16" name="Picture 15">
            <a:extLst>
              <a:ext uri="{FF2B5EF4-FFF2-40B4-BE49-F238E27FC236}">
                <a16:creationId xmlns:a16="http://schemas.microsoft.com/office/drawing/2014/main" id="{F5ACCB15-2733-4068-BD99-9386E33FA3B2}"/>
              </a:ext>
            </a:extLst>
          </p:cNvPr>
          <p:cNvPicPr>
            <a:picLocks noChangeAspect="1"/>
          </p:cNvPicPr>
          <p:nvPr/>
        </p:nvPicPr>
        <p:blipFill>
          <a:blip r:embed="rId7"/>
          <a:stretch>
            <a:fillRect/>
          </a:stretch>
        </p:blipFill>
        <p:spPr>
          <a:xfrm>
            <a:off x="9739099" y="819075"/>
            <a:ext cx="301884" cy="291603"/>
          </a:xfrm>
          <a:prstGeom prst="rect">
            <a:avLst/>
          </a:prstGeom>
        </p:spPr>
      </p:pic>
      <p:sp>
        <p:nvSpPr>
          <p:cNvPr id="19" name="TextBox 18">
            <a:extLst>
              <a:ext uri="{FF2B5EF4-FFF2-40B4-BE49-F238E27FC236}">
                <a16:creationId xmlns:a16="http://schemas.microsoft.com/office/drawing/2014/main" id="{6CF62F7F-4FE1-43A4-9CBA-1B3EC01229FE}"/>
              </a:ext>
            </a:extLst>
          </p:cNvPr>
          <p:cNvSpPr txBox="1"/>
          <p:nvPr/>
        </p:nvSpPr>
        <p:spPr>
          <a:xfrm>
            <a:off x="8874035" y="85401"/>
            <a:ext cx="2525486" cy="646331"/>
          </a:xfrm>
          <a:prstGeom prst="rect">
            <a:avLst/>
          </a:prstGeom>
          <a:noFill/>
        </p:spPr>
        <p:txBody>
          <a:bodyPr wrap="square">
            <a:spAutoFit/>
          </a:bodyPr>
          <a:lstStyle/>
          <a:p>
            <a:r>
              <a:rPr lang="en-GB" dirty="0">
                <a:hlinkClick r:id="rId8"/>
              </a:rPr>
              <a:t>Noun Project Search (thenounproject.com)</a:t>
            </a:r>
            <a:endParaRPr lang="en-CA" dirty="0"/>
          </a:p>
        </p:txBody>
      </p:sp>
    </p:spTree>
    <p:extLst>
      <p:ext uri="{BB962C8B-B14F-4D97-AF65-F5344CB8AC3E}">
        <p14:creationId xmlns:p14="http://schemas.microsoft.com/office/powerpoint/2010/main" val="2105164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111E0-49EF-4462-9090-19DEBE44EB22}"/>
              </a:ext>
            </a:extLst>
          </p:cNvPr>
          <p:cNvPicPr>
            <a:picLocks noChangeAspect="1"/>
          </p:cNvPicPr>
          <p:nvPr/>
        </p:nvPicPr>
        <p:blipFill>
          <a:blip r:embed="rId2"/>
          <a:stretch>
            <a:fillRect/>
          </a:stretch>
        </p:blipFill>
        <p:spPr>
          <a:xfrm flipH="1">
            <a:off x="1576250" y="991206"/>
            <a:ext cx="443729" cy="435512"/>
          </a:xfrm>
          <a:prstGeom prst="rect">
            <a:avLst/>
          </a:prstGeom>
        </p:spPr>
      </p:pic>
      <p:sp>
        <p:nvSpPr>
          <p:cNvPr id="7" name="TextBox 6">
            <a:extLst>
              <a:ext uri="{FF2B5EF4-FFF2-40B4-BE49-F238E27FC236}">
                <a16:creationId xmlns:a16="http://schemas.microsoft.com/office/drawing/2014/main" id="{EE259495-C2DC-4864-8CA7-C08138A9BD91}"/>
              </a:ext>
            </a:extLst>
          </p:cNvPr>
          <p:cNvSpPr txBox="1"/>
          <p:nvPr/>
        </p:nvSpPr>
        <p:spPr>
          <a:xfrm>
            <a:off x="470263" y="283420"/>
            <a:ext cx="230777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2E36C059-4340-416D-9A32-5086871BE9B7}"/>
              </a:ext>
            </a:extLst>
          </p:cNvPr>
          <p:cNvPicPr>
            <a:picLocks noChangeAspect="1"/>
          </p:cNvPicPr>
          <p:nvPr/>
        </p:nvPicPr>
        <p:blipFill>
          <a:blip r:embed="rId4"/>
          <a:stretch>
            <a:fillRect/>
          </a:stretch>
        </p:blipFill>
        <p:spPr>
          <a:xfrm>
            <a:off x="4126059" y="962798"/>
            <a:ext cx="458511" cy="435513"/>
          </a:xfrm>
          <a:prstGeom prst="rect">
            <a:avLst/>
          </a:prstGeom>
        </p:spPr>
      </p:pic>
      <p:sp>
        <p:nvSpPr>
          <p:cNvPr id="11" name="TextBox 10">
            <a:extLst>
              <a:ext uri="{FF2B5EF4-FFF2-40B4-BE49-F238E27FC236}">
                <a16:creationId xmlns:a16="http://schemas.microsoft.com/office/drawing/2014/main" id="{FC836861-BF5F-4B0D-9605-3C31CA73E303}"/>
              </a:ext>
            </a:extLst>
          </p:cNvPr>
          <p:cNvSpPr txBox="1"/>
          <p:nvPr/>
        </p:nvSpPr>
        <p:spPr>
          <a:xfrm>
            <a:off x="3387634" y="283419"/>
            <a:ext cx="2560320"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D034BDA6-0C7C-4E36-923F-4D80A81AB8C2}"/>
              </a:ext>
            </a:extLst>
          </p:cNvPr>
          <p:cNvPicPr>
            <a:picLocks noChangeAspect="1"/>
          </p:cNvPicPr>
          <p:nvPr/>
        </p:nvPicPr>
        <p:blipFill>
          <a:blip r:embed="rId6"/>
          <a:stretch>
            <a:fillRect/>
          </a:stretch>
        </p:blipFill>
        <p:spPr>
          <a:xfrm rot="2856340">
            <a:off x="7197070" y="790135"/>
            <a:ext cx="626071" cy="671679"/>
          </a:xfrm>
          <a:prstGeom prst="rect">
            <a:avLst/>
          </a:prstGeom>
        </p:spPr>
      </p:pic>
      <p:sp>
        <p:nvSpPr>
          <p:cNvPr id="15" name="TextBox 14">
            <a:extLst>
              <a:ext uri="{FF2B5EF4-FFF2-40B4-BE49-F238E27FC236}">
                <a16:creationId xmlns:a16="http://schemas.microsoft.com/office/drawing/2014/main" id="{CBAD6113-BD5A-4DF2-AEE3-E703FAA28A87}"/>
              </a:ext>
            </a:extLst>
          </p:cNvPr>
          <p:cNvSpPr txBox="1"/>
          <p:nvPr/>
        </p:nvSpPr>
        <p:spPr>
          <a:xfrm>
            <a:off x="6426926" y="316467"/>
            <a:ext cx="2682240"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759ECB1F-FA69-4CDF-B759-9B5102BE8B15}"/>
              </a:ext>
            </a:extLst>
          </p:cNvPr>
          <p:cNvPicPr>
            <a:picLocks noChangeAspect="1"/>
          </p:cNvPicPr>
          <p:nvPr/>
        </p:nvPicPr>
        <p:blipFill>
          <a:blip r:embed="rId8"/>
          <a:stretch>
            <a:fillRect/>
          </a:stretch>
        </p:blipFill>
        <p:spPr>
          <a:xfrm rot="13409377">
            <a:off x="10336126" y="900273"/>
            <a:ext cx="474407" cy="635367"/>
          </a:xfrm>
          <a:prstGeom prst="rect">
            <a:avLst/>
          </a:prstGeom>
        </p:spPr>
      </p:pic>
      <p:sp>
        <p:nvSpPr>
          <p:cNvPr id="19" name="TextBox 18">
            <a:extLst>
              <a:ext uri="{FF2B5EF4-FFF2-40B4-BE49-F238E27FC236}">
                <a16:creationId xmlns:a16="http://schemas.microsoft.com/office/drawing/2014/main" id="{EAC215F8-DC41-4F5D-A7D1-4D0006A6BD85}"/>
              </a:ext>
            </a:extLst>
          </p:cNvPr>
          <p:cNvSpPr txBox="1"/>
          <p:nvPr/>
        </p:nvSpPr>
        <p:spPr>
          <a:xfrm>
            <a:off x="9388000" y="297264"/>
            <a:ext cx="224681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767461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406520" y="2234688"/>
            <a:ext cx="4058194" cy="46131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131515" y="1469962"/>
            <a:ext cx="7052342" cy="5170108"/>
          </a:xfrm>
          <a:prstGeom prst="rect">
            <a:avLst/>
          </a:prstGeom>
        </p:spPr>
      </p:pic>
    </p:spTree>
    <p:extLst>
      <p:ext uri="{BB962C8B-B14F-4D97-AF65-F5344CB8AC3E}">
        <p14:creationId xmlns:p14="http://schemas.microsoft.com/office/powerpoint/2010/main" val="277428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217615" y="273394"/>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spTree>
    <p:extLst>
      <p:ext uri="{BB962C8B-B14F-4D97-AF65-F5344CB8AC3E}">
        <p14:creationId xmlns:p14="http://schemas.microsoft.com/office/powerpoint/2010/main" val="1640005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2031325"/>
          </a:xfrm>
          <a:prstGeom prst="rect">
            <a:avLst/>
          </a:prstGeom>
          <a:noFill/>
        </p:spPr>
        <p:txBody>
          <a:bodyPr wrap="square" rtlCol="0">
            <a:spAutoFit/>
          </a:bodyPr>
          <a:lstStyle/>
          <a:p>
            <a:r>
              <a:rPr lang="en-CA" b="1" u="sng" dirty="0"/>
              <a:t>Caveats</a:t>
            </a:r>
          </a:p>
          <a:p>
            <a:pPr marL="285750" indent="-285750">
              <a:buFont typeface="Arial" panose="020B0604020202020204" pitchFamily="34" charset="0"/>
              <a:buChar char="•"/>
            </a:pPr>
            <a:br>
              <a:rPr lang="en-CA" dirty="0"/>
            </a:br>
            <a:r>
              <a:rPr lang="en-CA" dirty="0"/>
              <a:t>Number of players: 2 – 8</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9E43-8581-4DF2-99BA-C73CCDB9ACB8}"/>
              </a:ext>
            </a:extLst>
          </p:cNvPr>
          <p:cNvSpPr>
            <a:spLocks noGrp="1"/>
          </p:cNvSpPr>
          <p:nvPr>
            <p:ph type="title"/>
          </p:nvPr>
        </p:nvSpPr>
        <p:spPr/>
        <p:txBody>
          <a:bodyPr/>
          <a:lstStyle/>
          <a:p>
            <a:r>
              <a:rPr lang="en-CA" dirty="0"/>
              <a:t>Questions for UI Designers</a:t>
            </a:r>
          </a:p>
        </p:txBody>
      </p:sp>
      <p:sp>
        <p:nvSpPr>
          <p:cNvPr id="3" name="Content Placeholder 2">
            <a:extLst>
              <a:ext uri="{FF2B5EF4-FFF2-40B4-BE49-F238E27FC236}">
                <a16:creationId xmlns:a16="http://schemas.microsoft.com/office/drawing/2014/main" id="{A1B92E4C-06CA-4FCD-A90D-71870688FC37}"/>
              </a:ext>
            </a:extLst>
          </p:cNvPr>
          <p:cNvSpPr>
            <a:spLocks noGrp="1"/>
          </p:cNvSpPr>
          <p:nvPr>
            <p:ph idx="1"/>
          </p:nvPr>
        </p:nvSpPr>
        <p:spPr/>
        <p:txBody>
          <a:bodyPr/>
          <a:lstStyle/>
          <a:p>
            <a:r>
              <a:rPr lang="en-CA" dirty="0"/>
              <a:t>Good places for open license images</a:t>
            </a:r>
          </a:p>
        </p:txBody>
      </p:sp>
    </p:spTree>
    <p:extLst>
      <p:ext uri="{BB962C8B-B14F-4D97-AF65-F5344CB8AC3E}">
        <p14:creationId xmlns:p14="http://schemas.microsoft.com/office/powerpoint/2010/main" val="3993880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304700-3D99-42FB-8108-373AD7AE6113}"/>
              </a:ext>
            </a:extLst>
          </p:cNvPr>
          <p:cNvSpPr>
            <a:spLocks noGrp="1"/>
          </p:cNvSpPr>
          <p:nvPr>
            <p:ph idx="1"/>
          </p:nvPr>
        </p:nvSpPr>
        <p:spPr>
          <a:xfrm>
            <a:off x="3271157" y="136162"/>
            <a:ext cx="5649686" cy="1431381"/>
          </a:xfrm>
        </p:spPr>
        <p:txBody>
          <a:bodyPr>
            <a:normAutofit/>
          </a:bodyPr>
          <a:lstStyle/>
          <a:p>
            <a:pPr marL="0" indent="0">
              <a:buNone/>
            </a:pPr>
            <a:r>
              <a:rPr lang="en-GB" dirty="0">
                <a:effectLst/>
                <a:latin typeface="Freestyle Script" panose="030804020302050B0404" pitchFamily="66" charset="0"/>
              </a:rPr>
              <a:t>Maybe I should take y'all to Rome,</a:t>
            </a:r>
          </a:p>
          <a:p>
            <a:pPr marL="0" indent="0" algn="l">
              <a:buNone/>
            </a:pPr>
            <a:r>
              <a:rPr lang="en-GB" dirty="0">
                <a:solidFill>
                  <a:srgbClr val="1C1E21"/>
                </a:solidFill>
                <a:latin typeface="Freestyle Script" panose="030804020302050B0404" pitchFamily="66" charset="0"/>
              </a:rPr>
              <a:t>l</a:t>
            </a:r>
            <a:r>
              <a:rPr lang="en-GB" b="0" i="0" dirty="0">
                <a:solidFill>
                  <a:srgbClr val="1C1E21"/>
                </a:solidFill>
                <a:effectLst/>
                <a:latin typeface="Freestyle Script" panose="030804020302050B0404" pitchFamily="66" charset="0"/>
              </a:rPr>
              <a:t>ike Romulus and Remus</a:t>
            </a:r>
            <a:endParaRPr lang="en-CA" dirty="0">
              <a:latin typeface="Freestyle Script" panose="030804020302050B0404" pitchFamily="66" charset="0"/>
            </a:endParaRPr>
          </a:p>
        </p:txBody>
      </p:sp>
      <p:sp>
        <p:nvSpPr>
          <p:cNvPr id="4" name="Content Placeholder 2">
            <a:extLst>
              <a:ext uri="{FF2B5EF4-FFF2-40B4-BE49-F238E27FC236}">
                <a16:creationId xmlns:a16="http://schemas.microsoft.com/office/drawing/2014/main" id="{7A5DF982-81D9-4073-85AA-A5344F12806C}"/>
              </a:ext>
            </a:extLst>
          </p:cNvPr>
          <p:cNvSpPr txBox="1">
            <a:spLocks/>
          </p:cNvSpPr>
          <p:nvPr/>
        </p:nvSpPr>
        <p:spPr>
          <a:xfrm>
            <a:off x="3271156" y="1499053"/>
            <a:ext cx="6386649"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WScrpc" panose="00000400000000000000" pitchFamily="2" charset="0"/>
                <a:ea typeface="Kigelia Light" panose="020B0502040204020203" pitchFamily="34" charset="0"/>
                <a:cs typeface="Kigelia Light" panose="020B0502040204020203" pitchFamily="34" charset="0"/>
              </a:rPr>
              <a:t>Maybe I should take y'all to Rome,</a:t>
            </a:r>
          </a:p>
          <a:p>
            <a:pPr marL="0" indent="0">
              <a:buFont typeface="Arial" panose="020B0604020202020204" pitchFamily="34" charset="0"/>
              <a:buNone/>
            </a:pPr>
            <a:r>
              <a:rPr lang="en-GB" dirty="0">
                <a:solidFill>
                  <a:srgbClr val="1C1E21"/>
                </a:solidFill>
                <a:latin typeface="SWScrpc" panose="00000400000000000000" pitchFamily="2" charset="0"/>
                <a:ea typeface="Kigelia Light" panose="020B0502040204020203" pitchFamily="34" charset="0"/>
                <a:cs typeface="Kigelia Light" panose="020B0502040204020203" pitchFamily="34" charset="0"/>
              </a:rPr>
              <a:t>like Romulus and Remus</a:t>
            </a:r>
            <a:endParaRPr lang="en-CA" dirty="0">
              <a:latin typeface="SWScrpc" panose="00000400000000000000" pitchFamily="2" charset="0"/>
              <a:ea typeface="Kigelia Light" panose="020B0502040204020203" pitchFamily="34" charset="0"/>
              <a:cs typeface="Kigelia Light" panose="020B0502040204020203" pitchFamily="34" charset="0"/>
            </a:endParaRPr>
          </a:p>
        </p:txBody>
      </p:sp>
      <p:sp>
        <p:nvSpPr>
          <p:cNvPr id="5" name="Content Placeholder 2">
            <a:extLst>
              <a:ext uri="{FF2B5EF4-FFF2-40B4-BE49-F238E27FC236}">
                <a16:creationId xmlns:a16="http://schemas.microsoft.com/office/drawing/2014/main" id="{6D623605-64EC-4F5B-9176-9791D4BDFFE4}"/>
              </a:ext>
            </a:extLst>
          </p:cNvPr>
          <p:cNvSpPr txBox="1">
            <a:spLocks/>
          </p:cNvSpPr>
          <p:nvPr/>
        </p:nvSpPr>
        <p:spPr>
          <a:xfrm>
            <a:off x="3336471" y="2930434"/>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Monotype Corsiva" panose="03010101010201010101" pitchFamily="66" charset="0"/>
              </a:rPr>
              <a:t>Maybe I should take y'all to Rome,</a:t>
            </a:r>
          </a:p>
          <a:p>
            <a:pPr marL="0" indent="0">
              <a:buFont typeface="Arial" panose="020B0604020202020204" pitchFamily="34" charset="0"/>
              <a:buNone/>
            </a:pPr>
            <a:r>
              <a:rPr lang="en-GB" dirty="0">
                <a:solidFill>
                  <a:srgbClr val="1C1E21"/>
                </a:solidFill>
                <a:latin typeface="Monotype Corsiva" panose="03010101010201010101" pitchFamily="66" charset="0"/>
              </a:rPr>
              <a:t>like Romulus and Remus</a:t>
            </a:r>
            <a:endParaRPr lang="en-CA" dirty="0">
              <a:latin typeface="Monotype Corsiva" panose="03010101010201010101" pitchFamily="66" charset="0"/>
            </a:endParaRPr>
          </a:p>
        </p:txBody>
      </p:sp>
      <p:sp>
        <p:nvSpPr>
          <p:cNvPr id="6" name="Content Placeholder 2">
            <a:extLst>
              <a:ext uri="{FF2B5EF4-FFF2-40B4-BE49-F238E27FC236}">
                <a16:creationId xmlns:a16="http://schemas.microsoft.com/office/drawing/2014/main" id="{594B1FF9-E351-4CB4-A8C5-DF7E3935F8D8}"/>
              </a:ext>
            </a:extLst>
          </p:cNvPr>
          <p:cNvSpPr txBox="1">
            <a:spLocks/>
          </p:cNvSpPr>
          <p:nvPr/>
        </p:nvSpPr>
        <p:spPr>
          <a:xfrm>
            <a:off x="3336471" y="4293325"/>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cript MT Bold" panose="03040602040607080904" pitchFamily="66" charset="0"/>
              </a:rPr>
              <a:t>Maybe I should take y'all to Rome,</a:t>
            </a:r>
          </a:p>
          <a:p>
            <a:pPr marL="0" indent="0">
              <a:buFont typeface="Arial" panose="020B0604020202020204" pitchFamily="34" charset="0"/>
              <a:buNone/>
            </a:pPr>
            <a:r>
              <a:rPr lang="en-GB" dirty="0">
                <a:solidFill>
                  <a:srgbClr val="1C1E21"/>
                </a:solidFill>
                <a:latin typeface="Script MT Bold" panose="03040602040607080904" pitchFamily="66" charset="0"/>
              </a:rPr>
              <a:t>like </a:t>
            </a:r>
            <a:r>
              <a:rPr lang="en-GB" b="1" dirty="0">
                <a:solidFill>
                  <a:srgbClr val="1C1E21"/>
                </a:solidFill>
                <a:latin typeface="Script MT Bold" panose="03040602040607080904" pitchFamily="66" charset="0"/>
              </a:rPr>
              <a:t>Romulus</a:t>
            </a:r>
            <a:r>
              <a:rPr lang="en-GB" dirty="0">
                <a:solidFill>
                  <a:srgbClr val="1C1E21"/>
                </a:solidFill>
                <a:latin typeface="Script MT Bold" panose="03040602040607080904" pitchFamily="66" charset="0"/>
              </a:rPr>
              <a:t> and Remus</a:t>
            </a:r>
            <a:endParaRPr lang="en-CA" dirty="0">
              <a:latin typeface="Script MT Bold" panose="03040602040607080904" pitchFamily="66" charset="0"/>
            </a:endParaRPr>
          </a:p>
        </p:txBody>
      </p:sp>
      <p:sp>
        <p:nvSpPr>
          <p:cNvPr id="7" name="TextBox 6">
            <a:extLst>
              <a:ext uri="{FF2B5EF4-FFF2-40B4-BE49-F238E27FC236}">
                <a16:creationId xmlns:a16="http://schemas.microsoft.com/office/drawing/2014/main" id="{EDD782B7-07FB-40FF-97FF-DE1EA964E529}"/>
              </a:ext>
            </a:extLst>
          </p:cNvPr>
          <p:cNvSpPr txBox="1"/>
          <p:nvPr/>
        </p:nvSpPr>
        <p:spPr>
          <a:xfrm>
            <a:off x="6278880" y="5281550"/>
            <a:ext cx="3048000" cy="369332"/>
          </a:xfrm>
          <a:prstGeom prst="rect">
            <a:avLst/>
          </a:prstGeom>
          <a:noFill/>
        </p:spPr>
        <p:txBody>
          <a:bodyPr wrap="square" rtlCol="0">
            <a:spAutoFit/>
          </a:bodyPr>
          <a:lstStyle/>
          <a:p>
            <a:r>
              <a:rPr lang="en-CA" dirty="0"/>
              <a:t>- ISAIAH JAMES MILLER</a:t>
            </a:r>
          </a:p>
        </p:txBody>
      </p:sp>
    </p:spTree>
    <p:extLst>
      <p:ext uri="{BB962C8B-B14F-4D97-AF65-F5344CB8AC3E}">
        <p14:creationId xmlns:p14="http://schemas.microsoft.com/office/powerpoint/2010/main" val="372191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4171312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11081</TotalTime>
  <Words>2599</Words>
  <Application>Microsoft Office PowerPoint</Application>
  <PresentationFormat>Widescreen</PresentationFormat>
  <Paragraphs>591</Paragraphs>
  <Slides>47</Slides>
  <Notes>0</Notes>
  <HiddenSlides>0</HiddenSlides>
  <MMClips>12</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47</vt:i4>
      </vt:variant>
    </vt:vector>
  </HeadingPairs>
  <TitlesOfParts>
    <vt:vector size="72" baseType="lpstr">
      <vt:lpstr>Arial</vt:lpstr>
      <vt:lpstr>Bodoni MT</vt:lpstr>
      <vt:lpstr>Calibri</vt:lpstr>
      <vt:lpstr>Calibri Light</vt:lpstr>
      <vt:lpstr>Cambria</vt:lpstr>
      <vt:lpstr>Comic Sans MS</vt:lpstr>
      <vt:lpstr>Copperplate Gothic Bold</vt:lpstr>
      <vt:lpstr>Eras Bold ITC</vt:lpstr>
      <vt:lpstr>Freestyle Script</vt:lpstr>
      <vt:lpstr>Garamond</vt:lpstr>
      <vt:lpstr>Georgia</vt:lpstr>
      <vt:lpstr>Harlow Solid Italic</vt:lpstr>
      <vt:lpstr>Helvetica</vt:lpstr>
      <vt:lpstr>Impact</vt:lpstr>
      <vt:lpstr>Lucida Bright</vt:lpstr>
      <vt:lpstr>Monotype Corsiva</vt:lpstr>
      <vt:lpstr>Roboto</vt:lpstr>
      <vt:lpstr>Rockwell</vt:lpstr>
      <vt:lpstr>Script MT Bold</vt:lpstr>
      <vt:lpstr>Segoe UI Black</vt:lpstr>
      <vt:lpstr>SWScrpc</vt:lpstr>
      <vt:lpstr>Tahoma</vt:lpstr>
      <vt:lpstr>Times New Roman</vt:lpstr>
      <vt:lpstr>Wingdings</vt:lpstr>
      <vt:lpstr>Office Theme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for UI Designers</vt:lpstr>
      <vt:lpstr>SHIP PLACING ALGORITHM UI</vt:lpstr>
      <vt:lpstr>SHIP PLACING ALGORITHM UI</vt:lpstr>
      <vt:lpstr>Pages Flow</vt:lpstr>
      <vt:lpstr>Disconnect Flows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506</cp:revision>
  <dcterms:created xsi:type="dcterms:W3CDTF">2020-10-13T01:51:13Z</dcterms:created>
  <dcterms:modified xsi:type="dcterms:W3CDTF">2021-05-06T02:45:28Z</dcterms:modified>
</cp:coreProperties>
</file>